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0655200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399395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дождь, гроза. Ветер северо-западный с переходом на северо-восточный 8-13, порывы 15-20 м/с. Температура воздуха ночью 14-16, днем 22-24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14390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4059</cp:revision>
  <cp:lastPrinted>2021-07-01T03:56:27Z</cp:lastPrinted>
  <dcterms:created xsi:type="dcterms:W3CDTF">2018-03-27T06:03:00Z</dcterms:created>
  <dcterms:modified xsi:type="dcterms:W3CDTF">2026-05-01T06:50:26Z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